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57" r:id="rId4"/>
    <p:sldId id="258" r:id="rId5"/>
    <p:sldId id="361" r:id="rId6"/>
    <p:sldId id="286" r:id="rId7"/>
    <p:sldId id="380" r:id="rId8"/>
    <p:sldId id="381" r:id="rId9"/>
    <p:sldId id="285" r:id="rId10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1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6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5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22E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"/>
          <p:cNvSpPr/>
          <p:nvPr/>
        </p:nvSpPr>
        <p:spPr>
          <a:xfrm>
            <a:off x="-44450" y="0"/>
            <a:ext cx="12192000" cy="6858000"/>
          </a:xfrm>
          <a:prstGeom prst="rect">
            <a:avLst/>
          </a:prstGeom>
          <a:solidFill>
            <a:srgbClr val="0F122E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grpSp>
        <p:nvGrpSpPr>
          <p:cNvPr id="3" name="group 2"/>
          <p:cNvGrpSpPr/>
          <p:nvPr/>
        </p:nvGrpSpPr>
        <p:grpSpPr>
          <a:xfrm rot="21600000">
            <a:off x="3299459" y="649223"/>
            <a:ext cx="5298948" cy="5298948"/>
            <a:chOff x="0" y="0"/>
            <a:chExt cx="5298948" cy="5298948"/>
          </a:xfrm>
        </p:grpSpPr>
        <p:pic>
          <p:nvPicPr>
            <p:cNvPr id="4" name="picture 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21600000">
              <a:off x="0" y="0"/>
              <a:ext cx="5298948" cy="5298948"/>
            </a:xfrm>
            <a:prstGeom prst="rect">
              <a:avLst/>
            </a:prstGeom>
          </p:spPr>
        </p:pic>
        <p:sp>
          <p:nvSpPr>
            <p:cNvPr id="5" name="textbox 3"/>
            <p:cNvSpPr/>
            <p:nvPr/>
          </p:nvSpPr>
          <p:spPr>
            <a:xfrm>
              <a:off x="-12700" y="-12700"/>
              <a:ext cx="5324475" cy="5376545"/>
            </a:xfrm>
            <a:prstGeom prst="rect">
              <a:avLst/>
            </a:prstGeom>
          </p:spPr>
          <p:txBody>
            <a:bodyPr vert="horz" wrap="square" lIns="0" tIns="0" rIns="0" bIns="0"/>
            <a:lstStyle/>
            <a:p>
              <a:pPr algn="l" rtl="0" eaLnBrk="0">
                <a:lnSpc>
                  <a:spcPct val="102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algn="l" rtl="0" eaLnBrk="0">
                <a:lnSpc>
                  <a:spcPct val="103000"/>
                </a:lnSpc>
              </a:pPr>
              <a:endParaRPr lang="en-US" altLang="en-US" sz="1000" dirty="0"/>
            </a:p>
            <a:p>
              <a:pPr marL="2291715" algn="l" rtl="0" eaLnBrk="0">
                <a:lnSpc>
                  <a:spcPct val="85000"/>
                </a:lnSpc>
                <a:spcBef>
                  <a:spcPts val="0"/>
                </a:spcBef>
              </a:pPr>
              <a:r>
                <a:rPr sz="1700" spc="0" dirty="0">
                  <a:solidFill>
                    <a:srgbClr val="7F7F7F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V</a:t>
              </a:r>
              <a:r>
                <a:rPr sz="1700" spc="80" dirty="0">
                  <a:solidFill>
                    <a:srgbClr val="7F7F7F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 1.0.</a:t>
              </a:r>
              <a:r>
                <a:rPr sz="1700" spc="20" dirty="0">
                  <a:solidFill>
                    <a:srgbClr val="7F7F7F">
                      <a:alpha val="100000"/>
                    </a:srgbClr>
                  </a:solidFill>
                  <a:latin typeface="Arial" panose="020B0604020202020204"/>
                  <a:ea typeface="Arial" panose="020B0604020202020204"/>
                  <a:cs typeface="Arial" panose="020B0604020202020204"/>
                </a:rPr>
                <a:t>2</a:t>
              </a:r>
              <a:endParaRPr lang="en-US" altLang="en-US" sz="1700"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"/>
          <p:cNvSpPr/>
          <p:nvPr/>
        </p:nvSpPr>
        <p:spPr>
          <a:xfrm>
            <a:off x="-60960" y="-59690"/>
            <a:ext cx="12192000" cy="6858000"/>
          </a:xfrm>
          <a:prstGeom prst="rect">
            <a:avLst/>
          </a:prstGeom>
          <a:solidFill>
            <a:srgbClr val="0F122E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6139" t="25761" r="47038"/>
          <a:stretch>
            <a:fillRect/>
          </a:stretch>
        </p:blipFill>
        <p:spPr>
          <a:xfrm>
            <a:off x="20955" y="-592455"/>
            <a:ext cx="12171045" cy="9345295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10741152" y="0"/>
            <a:ext cx="1389888" cy="138988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"/>
          <p:cNvSpPr/>
          <p:nvPr/>
        </p:nvSpPr>
        <p:spPr>
          <a:xfrm>
            <a:off x="-66675" y="0"/>
            <a:ext cx="12192000" cy="6858000"/>
          </a:xfrm>
          <a:prstGeom prst="rect">
            <a:avLst/>
          </a:prstGeom>
          <a:solidFill>
            <a:srgbClr val="0F122E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/>
          </a:p>
        </p:txBody>
      </p:sp>
      <p:sp>
        <p:nvSpPr>
          <p:cNvPr id="19" name="textbox 19"/>
          <p:cNvSpPr/>
          <p:nvPr/>
        </p:nvSpPr>
        <p:spPr>
          <a:xfrm>
            <a:off x="880110" y="1932940"/>
            <a:ext cx="10297795" cy="1106170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53000"/>
              </a:lnSpc>
            </a:pPr>
            <a:r>
              <a:rPr lang="en-US" altLang="zh-CN" sz="8000" spc="140" dirty="0">
                <a:solidFill>
                  <a:srgbClr val="FFFFFF">
                    <a:alpha val="100000"/>
                  </a:srgb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</a:rPr>
              <a:t>1.3B income in 2021</a:t>
            </a:r>
            <a:endParaRPr lang="en-US" altLang="zh-CN" sz="8000" spc="140" dirty="0">
              <a:solidFill>
                <a:srgbClr val="FFFFFF">
                  <a:alpha val="100000"/>
                </a:srgbClr>
              </a:solidFill>
              <a:latin typeface="Comic Sans MS" panose="030F0702030302020204"/>
              <a:ea typeface="Comic Sans MS" panose="030F0702030302020204"/>
              <a:cs typeface="Comic Sans MS" panose="030F0702030302020204"/>
            </a:endParaRPr>
          </a:p>
        </p:txBody>
      </p:sp>
      <p:sp>
        <p:nvSpPr>
          <p:cNvPr id="3" name="textbox 19"/>
          <p:cNvSpPr/>
          <p:nvPr/>
        </p:nvSpPr>
        <p:spPr>
          <a:xfrm>
            <a:off x="132715" y="4067810"/>
            <a:ext cx="11793220" cy="1106170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53000"/>
              </a:lnSpc>
            </a:pPr>
            <a:endParaRPr lang="en-US" altLang="en-US" sz="100" dirty="0"/>
          </a:p>
          <a:p>
            <a:pPr marL="12700" algn="l" rtl="0" eaLnBrk="0">
              <a:lnSpc>
                <a:spcPct val="89000"/>
              </a:lnSpc>
            </a:pPr>
            <a:r>
              <a:rPr lang="en-US" sz="8000" spc="140" dirty="0">
                <a:solidFill>
                  <a:srgbClr val="FFFFFF">
                    <a:alpha val="100000"/>
                  </a:srgb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</a:rPr>
              <a:t>3500M dowload in total</a:t>
            </a:r>
            <a:endParaRPr lang="en-US" sz="5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38150" y="618490"/>
            <a:ext cx="11520805" cy="4159885"/>
            <a:chOff x="810" y="1855"/>
            <a:chExt cx="18143" cy="6551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810" y="1861"/>
              <a:ext cx="3023" cy="6545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34" y="1860"/>
              <a:ext cx="3023" cy="6546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58" y="1862"/>
              <a:ext cx="3022" cy="654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1" y="1855"/>
              <a:ext cx="3024" cy="6546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906" y="1864"/>
              <a:ext cx="3022" cy="6542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929" y="1855"/>
              <a:ext cx="3024" cy="6545"/>
            </a:xfrm>
            <a:prstGeom prst="rect">
              <a:avLst/>
            </a:prstGeom>
          </p:spPr>
        </p:pic>
      </p:grpSp>
      <p:sp>
        <p:nvSpPr>
          <p:cNvPr id="31" name="文本框 30"/>
          <p:cNvSpPr txBox="1"/>
          <p:nvPr/>
        </p:nvSpPr>
        <p:spPr>
          <a:xfrm>
            <a:off x="514985" y="5180330"/>
            <a:ext cx="14566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Microsoft Sans Serif" panose="020B0604020202020204" charset="0"/>
              </a:rPr>
              <a:t>消耗体力轮转老虎机出金币，攻击，盾牌，偷盗</a:t>
            </a:r>
            <a:endParaRPr lang="zh-CN" altLang="en-US">
              <a:solidFill>
                <a:schemeClr val="bg1"/>
              </a:solidFill>
              <a:latin typeface="Microsoft Sans Serif" panose="020B060402020202020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419985" y="5316220"/>
            <a:ext cx="152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Microsoft Sans Serif" panose="020B0604020202020204" charset="0"/>
              </a:rPr>
              <a:t>老虎机轮转出攻击</a:t>
            </a:r>
            <a:endParaRPr lang="zh-CN" altLang="en-US">
              <a:solidFill>
                <a:schemeClr val="bg1"/>
              </a:solidFill>
              <a:latin typeface="Microsoft Sans Serif" panose="020B060402020202020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467860" y="5316220"/>
            <a:ext cx="13379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Microsoft Sans Serif" panose="020B0604020202020204" charset="0"/>
              </a:rPr>
              <a:t>攻击成功获得金币</a:t>
            </a:r>
            <a:endParaRPr lang="zh-CN" altLang="en-US">
              <a:solidFill>
                <a:schemeClr val="bg1"/>
              </a:solidFill>
              <a:latin typeface="Microsoft Sans Serif" panose="020B06040202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29680" y="5316220"/>
            <a:ext cx="16186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Microsoft Sans Serif" panose="020B0604020202020204" charset="0"/>
              </a:rPr>
              <a:t>老虎机轮转出偷盗</a:t>
            </a:r>
            <a:endParaRPr lang="zh-CN" altLang="en-US">
              <a:solidFill>
                <a:schemeClr val="bg1"/>
              </a:solidFill>
              <a:latin typeface="Microsoft Sans Serif" panose="020B06040202020202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081645" y="5316220"/>
            <a:ext cx="19189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Microsoft Sans Serif" panose="020B0604020202020204" charset="0"/>
              </a:rPr>
              <a:t>偷盗失败，没有挖出金币</a:t>
            </a:r>
            <a:endParaRPr lang="zh-CN" altLang="en-US">
              <a:solidFill>
                <a:schemeClr val="bg1"/>
              </a:solidFill>
              <a:latin typeface="Microsoft Sans Serif" panose="020B060402020202020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0227310" y="5454650"/>
            <a:ext cx="1320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Microsoft Sans Serif" panose="020B0604020202020204" charset="0"/>
              </a:rPr>
              <a:t>菜单栏</a:t>
            </a:r>
            <a:endParaRPr lang="zh-CN" altLang="en-US">
              <a:solidFill>
                <a:schemeClr val="bg1"/>
              </a:solidFill>
              <a:latin typeface="Microsoft Sans Serif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74295" y="0"/>
            <a:ext cx="12224385" cy="6858000"/>
          </a:xfrm>
          <a:prstGeom prst="rect">
            <a:avLst/>
          </a:prstGeom>
          <a:solidFill>
            <a:srgbClr val="FCF9E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3994" t="2632" r="4643" b="16216"/>
          <a:stretch>
            <a:fillRect/>
          </a:stretch>
        </p:blipFill>
        <p:spPr>
          <a:xfrm>
            <a:off x="-74295" y="688975"/>
            <a:ext cx="12224385" cy="46139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3" name="图片 102"/>
          <p:cNvPicPr/>
          <p:nvPr/>
        </p:nvPicPr>
        <p:blipFill>
          <a:blip r:embed="rId1"/>
          <a:stretch>
            <a:fillRect/>
          </a:stretch>
        </p:blipFill>
        <p:spPr>
          <a:xfrm>
            <a:off x="8041640" y="1624330"/>
            <a:ext cx="3396615" cy="34258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175895" y="1053465"/>
            <a:ext cx="4750435" cy="4750435"/>
          </a:xfrm>
          <a:prstGeom prst="rect">
            <a:avLst/>
          </a:prstGeom>
        </p:spPr>
      </p:pic>
      <p:sp>
        <p:nvSpPr>
          <p:cNvPr id="3" name="左箭头 2"/>
          <p:cNvSpPr/>
          <p:nvPr/>
        </p:nvSpPr>
        <p:spPr>
          <a:xfrm>
            <a:off x="4830445" y="2126615"/>
            <a:ext cx="2175510" cy="1118235"/>
          </a:xfrm>
          <a:prstGeom prst="lef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左箭头 3"/>
          <p:cNvSpPr/>
          <p:nvPr/>
        </p:nvSpPr>
        <p:spPr>
          <a:xfrm rot="10800000">
            <a:off x="4926330" y="3582035"/>
            <a:ext cx="2175510" cy="1118235"/>
          </a:xfrm>
          <a:prstGeom prst="lef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左弧形箭头 1"/>
          <p:cNvSpPr/>
          <p:nvPr/>
        </p:nvSpPr>
        <p:spPr>
          <a:xfrm>
            <a:off x="1148080" y="302895"/>
            <a:ext cx="1339850" cy="2941320"/>
          </a:xfrm>
          <a:prstGeom prst="curved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左弧形箭头 3"/>
          <p:cNvSpPr/>
          <p:nvPr/>
        </p:nvSpPr>
        <p:spPr>
          <a:xfrm rot="10800000" flipV="1">
            <a:off x="2038350" y="1992630"/>
            <a:ext cx="1339850" cy="2941320"/>
          </a:xfrm>
          <a:prstGeom prst="curved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左弧形箭头 4"/>
          <p:cNvSpPr/>
          <p:nvPr/>
        </p:nvSpPr>
        <p:spPr>
          <a:xfrm>
            <a:off x="1148080" y="3644265"/>
            <a:ext cx="1339850" cy="2941320"/>
          </a:xfrm>
          <a:prstGeom prst="curved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textbox 19"/>
          <p:cNvSpPr/>
          <p:nvPr/>
        </p:nvSpPr>
        <p:spPr>
          <a:xfrm>
            <a:off x="2220595" y="881380"/>
            <a:ext cx="9697720" cy="899160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53000"/>
              </a:lnSpc>
            </a:pPr>
            <a:r>
              <a:rPr lang="en-US" altLang="zh-CN" sz="8000" spc="140" dirty="0">
                <a:solidFill>
                  <a:srgbClr val="FFFFFF">
                    <a:alpha val="100000"/>
                  </a:srgb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</a:rPr>
              <a:t>asynchronous social</a:t>
            </a:r>
            <a:endParaRPr lang="en-US" altLang="zh-CN" sz="8000" spc="140" dirty="0">
              <a:solidFill>
                <a:srgbClr val="FFFFFF">
                  <a:alpha val="100000"/>
                </a:srgbClr>
              </a:solidFill>
              <a:latin typeface="Comic Sans MS" panose="030F0702030302020204"/>
              <a:ea typeface="Comic Sans MS" panose="030F0702030302020204"/>
              <a:cs typeface="Comic Sans MS" panose="030F0702030302020204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79520" y="3362960"/>
            <a:ext cx="7475855" cy="15119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rect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22E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/>
          </a:p>
        </p:txBody>
      </p:sp>
      <p:pic>
        <p:nvPicPr>
          <p:cNvPr id="334" name="picture 3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10651235" y="0"/>
            <a:ext cx="1389888" cy="1389888"/>
          </a:xfrm>
          <a:prstGeom prst="rect">
            <a:avLst/>
          </a:prstGeom>
        </p:spPr>
      </p:pic>
      <p:sp>
        <p:nvSpPr>
          <p:cNvPr id="19" name="textbox 19"/>
          <p:cNvSpPr/>
          <p:nvPr/>
        </p:nvSpPr>
        <p:spPr>
          <a:xfrm>
            <a:off x="4384040" y="3068320"/>
            <a:ext cx="3423920" cy="899160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53000"/>
              </a:lnSpc>
            </a:pPr>
            <a:r>
              <a:rPr lang="en-US" altLang="zh-CN" sz="8000" spc="140" dirty="0">
                <a:solidFill>
                  <a:srgbClr val="FFFFFF">
                    <a:alpha val="100000"/>
                  </a:srgbClr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</a:rPr>
              <a:t>thanks</a:t>
            </a:r>
            <a:endParaRPr lang="en-US" altLang="zh-CN" sz="8000" spc="140" dirty="0">
              <a:solidFill>
                <a:srgbClr val="FFFFFF">
                  <a:alpha val="100000"/>
                </a:srgbClr>
              </a:solidFill>
              <a:latin typeface="Comic Sans MS" panose="030F0702030302020204"/>
              <a:ea typeface="Comic Sans MS" panose="030F0702030302020204"/>
              <a:cs typeface="Comic Sans MS" panose="030F0702030302020204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commondata" val="eyJoZGlkIjoiNzZmZmRmMTJjOWZhYzNjNTBhODlhY2EwZWFmOTA3YzYifQ=="/>
</p:tagLst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satMod val="110000"/>
                <a:lum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satMod val="105000"/>
                <a:lum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shade val="94000"/>
              </a:schemeClr>
            </a:gs>
            <a:gs pos="50000">
              <a:schemeClr val="phClr">
                <a:lumMod val="110000"/>
                <a:satMod val="100000"/>
                <a:tint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</Words>
  <Application>WPS 演示</Application>
  <PresentationFormat>宽屏</PresentationFormat>
  <Paragraphs>53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5" baseType="lpstr">
      <vt:lpstr>Arial</vt:lpstr>
      <vt:lpstr>宋体</vt:lpstr>
      <vt:lpstr>Wingdings</vt:lpstr>
      <vt:lpstr>Arial</vt:lpstr>
      <vt:lpstr>Comic Sans MS</vt:lpstr>
      <vt:lpstr>微软雅黑</vt:lpstr>
      <vt:lpstr>Microsoft YaHei Regular</vt:lpstr>
      <vt:lpstr>Microsoft Sans Serif</vt:lpstr>
      <vt:lpstr>Arial Unicode MS</vt:lpstr>
      <vt:lpstr>Calibri</vt:lpstr>
      <vt:lpstr>Calibri Light</vt:lpstr>
      <vt:lpstr>Arial Bold</vt:lpstr>
      <vt:lpstr>Comic Sans MS Regular</vt:lpstr>
      <vt:lpstr>Comic Sans MS</vt:lpstr>
      <vt:lpstr>Times New Roman</vt:lpstr>
      <vt:lpstr>Wingdings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luren</cp:lastModifiedBy>
  <cp:revision>52</cp:revision>
  <dcterms:created xsi:type="dcterms:W3CDTF">2022-08-18T09:29:00Z</dcterms:created>
  <dcterms:modified xsi:type="dcterms:W3CDTF">2024-03-30T16:29:20Z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O">
    <vt:lpwstr>wqlLaW5nc29mdCBQREYgdG8gV1BTIDgw</vt:lpwstr>
  </property>
  <property fmtid="{D5CDD505-2E9C-101B-9397-08002B2CF9AE}" pid="3" name="KSOProductBuildVer">
    <vt:lpwstr>2052-12.1.0.16417</vt:lpwstr>
  </property>
  <property fmtid="{D5CDD505-2E9C-101B-9397-08002B2CF9AE}" pid="4" name="ICV">
    <vt:lpwstr>15C8FFCAB2834AC4A59BEC0AB5F9DAB7_13</vt:lpwstr>
  </property>
</Properties>
</file>